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72" r:id="rId6"/>
    <p:sldId id="261" r:id="rId7"/>
    <p:sldId id="274" r:id="rId8"/>
    <p:sldId id="262" r:id="rId9"/>
    <p:sldId id="263" r:id="rId10"/>
    <p:sldId id="264" r:id="rId11"/>
    <p:sldId id="269" r:id="rId12"/>
    <p:sldId id="276" r:id="rId13"/>
    <p:sldId id="265" r:id="rId14"/>
    <p:sldId id="275" r:id="rId15"/>
    <p:sldId id="266" r:id="rId16"/>
    <p:sldId id="267" r:id="rId17"/>
    <p:sldId id="277" r:id="rId18"/>
    <p:sldId id="270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8A9530D-C624-4823-8D6D-EE479A3F3B21}">
          <p14:sldIdLst>
            <p14:sldId id="256"/>
            <p14:sldId id="257"/>
            <p14:sldId id="258"/>
            <p14:sldId id="260"/>
            <p14:sldId id="272"/>
          </p14:sldIdLst>
        </p14:section>
        <p14:section name="Untitled Section" id="{311F65D1-A3B1-4269-89BC-97159C4CC628}">
          <p14:sldIdLst/>
        </p14:section>
        <p14:section name="Untitled Section" id="{DAA292F4-06FE-4717-AD37-DB02ED24BAA8}">
          <p14:sldIdLst>
            <p14:sldId id="261"/>
            <p14:sldId id="274"/>
            <p14:sldId id="262"/>
            <p14:sldId id="263"/>
            <p14:sldId id="264"/>
            <p14:sldId id="269"/>
            <p14:sldId id="276"/>
            <p14:sldId id="265"/>
            <p14:sldId id="275"/>
            <p14:sldId id="266"/>
            <p14:sldId id="267"/>
            <p14:sldId id="277"/>
            <p14:sldId id="270"/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E5117-F659-458A-8F8C-45F26DA7BA08}" type="datetimeFigureOut">
              <a:rPr lang="en-US" smtClean="0"/>
              <a:t>9/30/2011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023D16-38C3-484A-85EC-FB76732CE2A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qu’il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?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qu’elle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?</a:t>
            </a:r>
            <a:endParaRPr lang="en-US"/>
          </a:p>
        </p:txBody>
      </p:sp>
      <p:pic>
        <p:nvPicPr>
          <p:cNvPr id="4" name="Content Placeholder 3" descr="annoying_cell_phone_conversati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09800" y="1981200"/>
            <a:ext cx="3810000" cy="2857500"/>
          </a:xfrm>
        </p:spPr>
      </p:pic>
      <p:sp>
        <p:nvSpPr>
          <p:cNvPr id="5" name="TextBox 4"/>
          <p:cNvSpPr txBox="1"/>
          <p:nvPr/>
        </p:nvSpPr>
        <p:spPr>
          <a:xfrm>
            <a:off x="1600200" y="5105400"/>
            <a:ext cx="61204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Elle </a:t>
            </a:r>
            <a:r>
              <a:rPr lang="en-US" sz="3600" err="1" smtClean="0"/>
              <a:t>aime</a:t>
            </a:r>
            <a:r>
              <a:rPr lang="en-US" sz="3600" smtClean="0"/>
              <a:t> </a:t>
            </a:r>
            <a:r>
              <a:rPr lang="en-US" sz="3600" err="1" smtClean="0"/>
              <a:t>téléphoner</a:t>
            </a:r>
            <a:r>
              <a:rPr lang="en-US" sz="3600" smtClean="0"/>
              <a:t> à des </a:t>
            </a:r>
            <a:r>
              <a:rPr lang="en-US" sz="3600" err="1" smtClean="0"/>
              <a:t>amis</a:t>
            </a:r>
            <a:endParaRPr 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qu’elle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 faire?</a:t>
            </a:r>
            <a:endParaRPr lang="en-US"/>
          </a:p>
        </p:txBody>
      </p:sp>
      <p:pic>
        <p:nvPicPr>
          <p:cNvPr id="4" name="Content Placeholder 3" descr="texting_xlar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9000" y="1219200"/>
            <a:ext cx="2381250" cy="3524250"/>
          </a:xfrm>
        </p:spPr>
      </p:pic>
      <p:sp>
        <p:nvSpPr>
          <p:cNvPr id="5" name="TextBox 4"/>
          <p:cNvSpPr txBox="1"/>
          <p:nvPr/>
        </p:nvSpPr>
        <p:spPr>
          <a:xfrm>
            <a:off x="2819400" y="4800600"/>
            <a:ext cx="51642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Elle </a:t>
            </a:r>
            <a:r>
              <a:rPr lang="en-US" sz="3600" dirty="0" err="1" smtClean="0"/>
              <a:t>aime</a:t>
            </a:r>
            <a:r>
              <a:rPr lang="en-US" sz="3600" dirty="0" smtClean="0"/>
              <a:t> </a:t>
            </a:r>
            <a:r>
              <a:rPr lang="en-US" sz="3600" dirty="0" err="1" smtClean="0"/>
              <a:t>envoyer</a:t>
            </a:r>
            <a:r>
              <a:rPr lang="en-US" sz="3600" dirty="0" smtClean="0"/>
              <a:t> des SMS</a:t>
            </a:r>
          </a:p>
          <a:p>
            <a:r>
              <a:rPr lang="en-US" sz="3600" dirty="0" smtClean="0"/>
              <a:t>Elle </a:t>
            </a:r>
            <a:r>
              <a:rPr lang="en-US" sz="3600" dirty="0" err="1" smtClean="0"/>
              <a:t>aime</a:t>
            </a:r>
            <a:r>
              <a:rPr lang="en-US" sz="3600" dirty="0" smtClean="0"/>
              <a:t> </a:t>
            </a:r>
            <a:r>
              <a:rPr lang="en-US" sz="3600" dirty="0" err="1" smtClean="0"/>
              <a:t>textoter</a:t>
            </a:r>
            <a:r>
              <a:rPr lang="en-US" sz="36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Il aime </a:t>
            </a:r>
            <a:r>
              <a:rPr lang="fr-FR" dirty="0" err="1" smtClean="0"/>
              <a:t>textoter</a:t>
            </a:r>
            <a:r>
              <a:rPr lang="fr-FR" dirty="0" smtClean="0"/>
              <a:t>?</a:t>
            </a:r>
            <a:endParaRPr lang="fr-FR" dirty="0"/>
          </a:p>
        </p:txBody>
      </p:sp>
      <p:pic>
        <p:nvPicPr>
          <p:cNvPr id="5122" name="Picture 2" descr="http://farm6.static.flickr.com/5290/5366161363_377c2743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19200"/>
            <a:ext cx="6178376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58224" y="5562600"/>
            <a:ext cx="595752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/>
              <a:t>Non, il n’aime pas </a:t>
            </a:r>
            <a:r>
              <a:rPr lang="fr-FR" sz="3200" dirty="0" err="1" smtClean="0"/>
              <a:t>evoyer</a:t>
            </a:r>
            <a:r>
              <a:rPr lang="fr-FR" sz="3200" dirty="0" smtClean="0"/>
              <a:t> des SMS.</a:t>
            </a:r>
          </a:p>
          <a:p>
            <a:r>
              <a:rPr lang="fr-FR" sz="3200" dirty="0" smtClean="0"/>
              <a:t>Il déteste </a:t>
            </a:r>
            <a:r>
              <a:rPr lang="fr-FR" sz="3200" dirty="0" err="1" smtClean="0"/>
              <a:t>textoter</a:t>
            </a:r>
            <a:r>
              <a:rPr lang="fr-FR" sz="3200" dirty="0" smtClean="0"/>
              <a:t>!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65799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qu’elle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?</a:t>
            </a:r>
            <a:endParaRPr lang="en-US"/>
          </a:p>
        </p:txBody>
      </p:sp>
      <p:pic>
        <p:nvPicPr>
          <p:cNvPr id="4" name="Content Placeholder 3" descr="girl-surfing-the-interne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0" y="1447800"/>
            <a:ext cx="4048125" cy="2686050"/>
          </a:xfrm>
        </p:spPr>
      </p:pic>
      <p:sp>
        <p:nvSpPr>
          <p:cNvPr id="5" name="TextBox 4"/>
          <p:cNvSpPr txBox="1"/>
          <p:nvPr/>
        </p:nvSpPr>
        <p:spPr>
          <a:xfrm>
            <a:off x="1752600" y="4800599"/>
            <a:ext cx="56756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Elle </a:t>
            </a:r>
            <a:r>
              <a:rPr lang="en-US" sz="3600" err="1" smtClean="0"/>
              <a:t>aime</a:t>
            </a:r>
            <a:r>
              <a:rPr lang="en-US" sz="3600" smtClean="0"/>
              <a:t> surfer </a:t>
            </a:r>
            <a:r>
              <a:rPr lang="en-US" sz="3600" err="1" smtClean="0"/>
              <a:t>sur</a:t>
            </a:r>
            <a:r>
              <a:rPr lang="en-US" sz="3600" smtClean="0"/>
              <a:t> internet.</a:t>
            </a:r>
          </a:p>
          <a:p>
            <a:r>
              <a:rPr lang="en-US" sz="3600" smtClean="0"/>
              <a:t>Elle </a:t>
            </a:r>
            <a:r>
              <a:rPr lang="en-US" sz="3600" err="1" smtClean="0"/>
              <a:t>aime</a:t>
            </a:r>
            <a:r>
              <a:rPr lang="en-US" sz="3600" smtClean="0"/>
              <a:t> </a:t>
            </a:r>
            <a:r>
              <a:rPr lang="en-US" sz="3600" err="1" smtClean="0"/>
              <a:t>envoyer</a:t>
            </a:r>
            <a:r>
              <a:rPr lang="en-US" sz="3600" smtClean="0"/>
              <a:t> des emails.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Elle aime surfer sur internet?</a:t>
            </a:r>
            <a:endParaRPr lang="fr-FR" dirty="0"/>
          </a:p>
        </p:txBody>
      </p:sp>
      <p:pic>
        <p:nvPicPr>
          <p:cNvPr id="4098" name="Picture 2" descr="http://www.dragonsearchmarketing.com/wp-content/uploads/2010/11/iStock_000004137077XSm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66800"/>
            <a:ext cx="6430963" cy="4267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8200" y="5341125"/>
            <a:ext cx="75802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Non, </a:t>
            </a:r>
            <a:r>
              <a:rPr lang="en-US" sz="3600" dirty="0" err="1" smtClean="0"/>
              <a:t>elle</a:t>
            </a:r>
            <a:r>
              <a:rPr lang="en-US" sz="3600" dirty="0" smtClean="0"/>
              <a:t> </a:t>
            </a:r>
            <a:r>
              <a:rPr lang="en-US" sz="3600" dirty="0" err="1" smtClean="0"/>
              <a:t>n’aime</a:t>
            </a:r>
            <a:r>
              <a:rPr lang="en-US" sz="3600" dirty="0" smtClean="0"/>
              <a:t> pas surfer </a:t>
            </a:r>
            <a:r>
              <a:rPr lang="en-US" sz="3600" dirty="0" err="1" smtClean="0"/>
              <a:t>sur</a:t>
            </a:r>
            <a:r>
              <a:rPr lang="en-US" sz="3600" dirty="0" smtClean="0"/>
              <a:t> internet.</a:t>
            </a:r>
          </a:p>
          <a:p>
            <a:r>
              <a:rPr lang="en-US" sz="3600" dirty="0" smtClean="0"/>
              <a:t>Elle </a:t>
            </a:r>
            <a:r>
              <a:rPr lang="en-US" sz="3600" dirty="0" err="1" smtClean="0"/>
              <a:t>déteste</a:t>
            </a:r>
            <a:r>
              <a:rPr lang="en-US" sz="3600" dirty="0" smtClean="0"/>
              <a:t> les </a:t>
            </a:r>
            <a:r>
              <a:rPr lang="en-US" sz="3600" dirty="0" err="1" smtClean="0"/>
              <a:t>ordinateurs</a:t>
            </a:r>
            <a:r>
              <a:rPr lang="en-US" sz="3600" dirty="0" smtClean="0"/>
              <a:t>!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96323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qu’elle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 faire?</a:t>
            </a:r>
            <a:endParaRPr lang="en-US"/>
          </a:p>
        </p:txBody>
      </p:sp>
      <p:pic>
        <p:nvPicPr>
          <p:cNvPr id="4" name="Content Placeholder 3" descr="Sleepi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0" y="1447800"/>
            <a:ext cx="2857500" cy="2857500"/>
          </a:xfrm>
        </p:spPr>
      </p:pic>
      <p:sp>
        <p:nvSpPr>
          <p:cNvPr id="5" name="TextBox 4"/>
          <p:cNvSpPr txBox="1"/>
          <p:nvPr/>
        </p:nvSpPr>
        <p:spPr>
          <a:xfrm>
            <a:off x="2819400" y="4800600"/>
            <a:ext cx="3336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Elle </a:t>
            </a:r>
            <a:r>
              <a:rPr lang="en-US" sz="3600" err="1" smtClean="0"/>
              <a:t>aime</a:t>
            </a:r>
            <a:r>
              <a:rPr lang="en-US" sz="3600" smtClean="0"/>
              <a:t> </a:t>
            </a:r>
            <a:r>
              <a:rPr lang="en-US" sz="3600" err="1" smtClean="0"/>
              <a:t>dormir</a:t>
            </a:r>
            <a:r>
              <a:rPr lang="en-US" sz="36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qu’ils</a:t>
            </a:r>
            <a:r>
              <a:rPr lang="en-US" smtClean="0"/>
              <a:t> </a:t>
            </a:r>
            <a:r>
              <a:rPr lang="en-US" err="1" smtClean="0"/>
              <a:t>aiment</a:t>
            </a:r>
            <a:r>
              <a:rPr lang="en-US" smtClean="0"/>
              <a:t>?</a:t>
            </a:r>
            <a:endParaRPr lang="en-US"/>
          </a:p>
        </p:txBody>
      </p:sp>
      <p:pic>
        <p:nvPicPr>
          <p:cNvPr id="4" name="Content Placeholder 3" descr="WatchingT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57349" y="1932780"/>
            <a:ext cx="4560133" cy="3020219"/>
          </a:xfrm>
        </p:spPr>
      </p:pic>
      <p:sp>
        <p:nvSpPr>
          <p:cNvPr id="5" name="TextBox 4"/>
          <p:cNvSpPr txBox="1"/>
          <p:nvPr/>
        </p:nvSpPr>
        <p:spPr>
          <a:xfrm>
            <a:off x="1752600" y="5446931"/>
            <a:ext cx="50788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err="1" smtClean="0"/>
              <a:t>Ils</a:t>
            </a:r>
            <a:r>
              <a:rPr lang="en-US" sz="3600" smtClean="0"/>
              <a:t> </a:t>
            </a:r>
            <a:r>
              <a:rPr lang="en-US" sz="3600" err="1" smtClean="0"/>
              <a:t>aiment</a:t>
            </a:r>
            <a:r>
              <a:rPr lang="en-US" sz="3600" smtClean="0"/>
              <a:t> </a:t>
            </a:r>
            <a:r>
              <a:rPr lang="en-US" sz="3600" err="1" smtClean="0"/>
              <a:t>regarder</a:t>
            </a:r>
            <a:r>
              <a:rPr lang="en-US" sz="3600" smtClean="0"/>
              <a:t> la </a:t>
            </a:r>
            <a:r>
              <a:rPr lang="en-US" sz="3600" err="1" smtClean="0"/>
              <a:t>télé</a:t>
            </a:r>
            <a:r>
              <a:rPr lang="en-US" sz="3600" smtClean="0"/>
              <a:t>.</a:t>
            </a:r>
          </a:p>
          <a:p>
            <a:r>
              <a:rPr lang="en-US" sz="3600" err="1" smtClean="0"/>
              <a:t>Ils</a:t>
            </a:r>
            <a:r>
              <a:rPr lang="en-US" sz="3600" smtClean="0"/>
              <a:t> </a:t>
            </a:r>
            <a:r>
              <a:rPr lang="en-US" sz="3600" err="1" smtClean="0"/>
              <a:t>aiment</a:t>
            </a:r>
            <a:r>
              <a:rPr lang="en-US" sz="3600" smtClean="0"/>
              <a:t> le sport.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Elles aiment regarder la télé?</a:t>
            </a:r>
            <a:endParaRPr lang="fr-FR" dirty="0"/>
          </a:p>
        </p:txBody>
      </p:sp>
      <p:pic>
        <p:nvPicPr>
          <p:cNvPr id="6146" name="Picture 2" descr="http://edge.ebaumsworld.com/mediaFiles/picture/634770/807851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47371"/>
            <a:ext cx="8991600" cy="309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66800" y="5029200"/>
            <a:ext cx="67916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/>
              <a:t>Non, elles n’aiment pas regarder la télé.</a:t>
            </a:r>
          </a:p>
          <a:p>
            <a:r>
              <a:rPr lang="fr-FR" sz="3200" dirty="0" smtClean="0"/>
              <a:t>Elles aiment dormir!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93825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qu’elle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 faire?</a:t>
            </a:r>
            <a:endParaRPr lang="en-US"/>
          </a:p>
        </p:txBody>
      </p:sp>
      <p:pic>
        <p:nvPicPr>
          <p:cNvPr id="4" name="Content Placeholder 3" descr="20060719cashier2rp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1447800"/>
            <a:ext cx="4267200" cy="3200400"/>
          </a:xfrm>
        </p:spPr>
      </p:pic>
      <p:sp>
        <p:nvSpPr>
          <p:cNvPr id="5" name="TextBox 4"/>
          <p:cNvSpPr txBox="1"/>
          <p:nvPr/>
        </p:nvSpPr>
        <p:spPr>
          <a:xfrm>
            <a:off x="2819400" y="4800600"/>
            <a:ext cx="37034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Elle </a:t>
            </a:r>
            <a:r>
              <a:rPr lang="en-US" sz="3600" err="1" smtClean="0"/>
              <a:t>aime</a:t>
            </a:r>
            <a:r>
              <a:rPr lang="en-US" sz="3600" smtClean="0"/>
              <a:t> </a:t>
            </a:r>
            <a:r>
              <a:rPr lang="en-US" sz="3600" err="1" smtClean="0"/>
              <a:t>travailler</a:t>
            </a:r>
            <a:r>
              <a:rPr lang="en-US" sz="36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Moi</a:t>
            </a:r>
            <a:r>
              <a:rPr lang="en-US" dirty="0" smtClean="0"/>
              <a:t>, je </a:t>
            </a:r>
            <a:r>
              <a:rPr lang="en-US" dirty="0" err="1" smtClean="0"/>
              <a:t>préfère</a:t>
            </a:r>
            <a:r>
              <a:rPr lang="en-US" dirty="0" smtClean="0"/>
              <a:t> les </a:t>
            </a:r>
            <a:r>
              <a:rPr lang="en-US" dirty="0" err="1" smtClean="0"/>
              <a:t>vacances</a:t>
            </a:r>
            <a:r>
              <a:rPr lang="en-US" dirty="0" smtClean="0"/>
              <a:t>!</a:t>
            </a:r>
            <a:br>
              <a:rPr lang="en-US" dirty="0" smtClean="0"/>
            </a:b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aimes</a:t>
            </a:r>
            <a:r>
              <a:rPr lang="en-US" dirty="0" smtClean="0"/>
              <a:t> </a:t>
            </a:r>
            <a:r>
              <a:rPr lang="en-US" dirty="0" err="1" smtClean="0"/>
              <a:t>travailler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1026" name="Picture 2" descr="http://www.vacationhealthinsurance.com/wp-content/uploads/2010/04/vacation-health-insurance-300x1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995714"/>
            <a:ext cx="5743716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04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qu’il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?</a:t>
            </a:r>
            <a:endParaRPr lang="en-US"/>
          </a:p>
        </p:txBody>
      </p:sp>
      <p:pic>
        <p:nvPicPr>
          <p:cNvPr id="4" name="Content Placeholder 3" descr="person-drawing-notepad_~IE093-0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722120"/>
            <a:ext cx="2895600" cy="4632960"/>
          </a:xfrm>
        </p:spPr>
      </p:pic>
      <p:sp>
        <p:nvSpPr>
          <p:cNvPr id="3" name="TextBox 2"/>
          <p:cNvSpPr txBox="1"/>
          <p:nvPr/>
        </p:nvSpPr>
        <p:spPr>
          <a:xfrm>
            <a:off x="4724400" y="3392269"/>
            <a:ext cx="3182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Il </a:t>
            </a:r>
            <a:r>
              <a:rPr lang="en-US" sz="3600" err="1" smtClean="0"/>
              <a:t>aime</a:t>
            </a:r>
            <a:r>
              <a:rPr lang="en-US" sz="3600" smtClean="0"/>
              <a:t> </a:t>
            </a:r>
            <a:r>
              <a:rPr lang="en-US" sz="3600" err="1" smtClean="0"/>
              <a:t>dessiner</a:t>
            </a:r>
            <a:r>
              <a:rPr lang="en-US" sz="3600" smtClean="0"/>
              <a:t>.</a:t>
            </a:r>
            <a:endParaRPr 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qu’elle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?</a:t>
            </a:r>
            <a:endParaRPr lang="en-US"/>
          </a:p>
        </p:txBody>
      </p:sp>
      <p:pic>
        <p:nvPicPr>
          <p:cNvPr id="4" name="Content Placeholder 3" descr="listening-music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1752600"/>
            <a:ext cx="3076575" cy="2857500"/>
          </a:xfrm>
        </p:spPr>
      </p:pic>
      <p:sp>
        <p:nvSpPr>
          <p:cNvPr id="5" name="TextBox 4"/>
          <p:cNvSpPr txBox="1"/>
          <p:nvPr/>
        </p:nvSpPr>
        <p:spPr>
          <a:xfrm>
            <a:off x="1447800" y="5181599"/>
            <a:ext cx="62688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Elle </a:t>
            </a:r>
            <a:r>
              <a:rPr lang="en-US" sz="3600" dirty="0" err="1" smtClean="0"/>
              <a:t>aime</a:t>
            </a:r>
            <a:r>
              <a:rPr lang="en-US" sz="3600" dirty="0" smtClean="0"/>
              <a:t> </a:t>
            </a:r>
            <a:r>
              <a:rPr lang="en-US" sz="3600" dirty="0" err="1" smtClean="0"/>
              <a:t>écouter</a:t>
            </a:r>
            <a:r>
              <a:rPr lang="en-US" sz="3600" dirty="0" smtClean="0"/>
              <a:t> de la </a:t>
            </a:r>
            <a:r>
              <a:rPr lang="en-US" sz="3600" dirty="0" err="1" smtClean="0"/>
              <a:t>musique</a:t>
            </a:r>
            <a:r>
              <a:rPr lang="en-US" sz="3600" dirty="0" smtClean="0"/>
              <a:t>.</a:t>
            </a:r>
          </a:p>
          <a:p>
            <a:r>
              <a:rPr lang="en-US" sz="3600" dirty="0" smtClean="0"/>
              <a:t>Elle </a:t>
            </a:r>
            <a:r>
              <a:rPr lang="en-US" sz="3600" dirty="0" err="1" smtClean="0"/>
              <a:t>aime</a:t>
            </a:r>
            <a:r>
              <a:rPr lang="en-US" sz="3600" dirty="0" smtClean="0"/>
              <a:t> </a:t>
            </a:r>
            <a:r>
              <a:rPr lang="en-US" sz="3600" dirty="0" err="1"/>
              <a:t>é</a:t>
            </a:r>
            <a:r>
              <a:rPr lang="en-US" sz="3600" dirty="0" err="1" smtClean="0"/>
              <a:t>couter</a:t>
            </a:r>
            <a:r>
              <a:rPr lang="en-US" sz="3600" dirty="0" smtClean="0"/>
              <a:t> la radio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qu’elle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?</a:t>
            </a:r>
            <a:endParaRPr lang="en-US"/>
          </a:p>
        </p:txBody>
      </p:sp>
      <p:pic>
        <p:nvPicPr>
          <p:cNvPr id="4" name="Content Placeholder 3" descr="book4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1981200"/>
            <a:ext cx="3810000" cy="1905000"/>
          </a:xfrm>
        </p:spPr>
      </p:pic>
      <p:sp>
        <p:nvSpPr>
          <p:cNvPr id="5" name="TextBox 4"/>
          <p:cNvSpPr txBox="1"/>
          <p:nvPr/>
        </p:nvSpPr>
        <p:spPr>
          <a:xfrm>
            <a:off x="2819400" y="4800600"/>
            <a:ext cx="4131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Elle </a:t>
            </a:r>
            <a:r>
              <a:rPr lang="en-US" sz="3600" dirty="0" err="1" smtClean="0"/>
              <a:t>aime</a:t>
            </a:r>
            <a:r>
              <a:rPr lang="en-US" sz="3600" dirty="0" smtClean="0"/>
              <a:t> </a:t>
            </a:r>
            <a:r>
              <a:rPr lang="en-US" sz="3600" dirty="0" smtClean="0"/>
              <a:t>lire.</a:t>
            </a:r>
          </a:p>
          <a:p>
            <a:r>
              <a:rPr lang="en-US" sz="3600" dirty="0" smtClean="0"/>
              <a:t>Elle </a:t>
            </a:r>
            <a:r>
              <a:rPr lang="en-US" sz="3600" dirty="0" err="1" smtClean="0"/>
              <a:t>aime</a:t>
            </a:r>
            <a:r>
              <a:rPr lang="en-US" sz="3600" dirty="0" smtClean="0"/>
              <a:t> </a:t>
            </a:r>
            <a:r>
              <a:rPr lang="en-US" sz="3600" dirty="0" smtClean="0"/>
              <a:t>les romans.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qu’ils</a:t>
            </a:r>
            <a:r>
              <a:rPr lang="en-US" smtClean="0"/>
              <a:t> </a:t>
            </a:r>
            <a:r>
              <a:rPr lang="en-US" err="1" smtClean="0"/>
              <a:t>aiment</a:t>
            </a:r>
            <a:r>
              <a:rPr lang="en-US" smtClean="0"/>
              <a:t>?</a:t>
            </a:r>
            <a:endParaRPr lang="en-US"/>
          </a:p>
        </p:txBody>
      </p:sp>
      <p:sp>
        <p:nvSpPr>
          <p:cNvPr id="5" name="AutoShape 2" descr="data:image/jpg;base64,/9j/4AAQSkZJRgABAQAAAQABAAD/2wCEAAkGBhQSERUUExQWFBUVGB0aFxgXGBgdGhoWGhwcGB4XGBcYGyYfGB4kHBcYIC8gIycpLCwtFx8xNTAqNSYrLCkBCQoKDgwOGg8PGiwkHyQsKSwsLCwqLCwsLCwsLCwsLCwsLCwsLCwsLCwsLCwsLCwsKSksLCwsLCksLCwsLCwsLP/AABEIAL0BCgMBIgACEQEDEQH/xAAcAAACAwEBAQEAAAAAAAAAAAAEBQMGBwIBAAj/xABHEAACAQIEAwUECAQEAwcFAAABAhEAAwQSITEFQVEGImFxkRMygaEHFCNCscHR8BVSYuEzcoKSosLSFkNTk7Li8RckY3OD/8QAGQEAAwEBAQAAAAAAAAAAAAAAAQIDBAAF/8QAJxEAAgICAgEEAgIDAAAAAAAAAAECEQMhEjFBBCJRYRNxMpEUM0L/2gAMAwEAAhEDEQA/ADbKCBpR2GQTtUFhKLtLXkSls2JB9qz4CilsDoK4wmtGi3VlK0TaBfYjoPSulsjoPSiMleZaVyDRwLI6fKpRbHQV0q16aT7GOSg6D0rhkHT5VJXLNStho4FsdB6V7lHQV8DXS0lnUcFR0HpUV5B0HpUxqG4a6wmP/S/eP1m0kaBJHmTH5VTMNsdhpV3+mG3GIst1tkfEMaomHJ100ivUw/60Ql2P8DbVrDB/d9pr5SppthcLatZsqxmI0mdOm4oLgeI9kpzDUtPIxoBz8qafxoby3olMTas5u3hrlG/lP6UPe72gA8ZEH+9ENxvxb0Wojxz/ADeiUeS+CfBkVssoAAkA840+NTBRvsfL868HGumb0Wvv41/n9BR5HcGSFU0n8B+dBYvhqMQyHIwMzGh8x+fnRH8Y/wA3oteDjvQt/tX9KPI7gzi3w1pV2iQpBjYgxETyHlUAwqpezxErG2xB6eNGfxs/zH4ov6V4eMDbNv8A0D8lruX0dwZPxQzbXb/C/F3pbYaAxAnvtymAPD4VNiMaHEZp0AGkaDlsB1qDBe8CN8zn/iI+O8UBlpC7Gf4g0yysxEdRt4717bWpMZBxLAGQq9Z3MxPmTUgt1Kb2aoLRa+zsGyJA0J/fzq18OtjLVc4Bh/sFEbyfnVswFmFqDYrWwhbY6D0qJ7Wp0ou1bod0Mnzp4vQrFuFOg8qNWgLEwKMtivPn2XQzwDa02C0kwcg09s6ir4nehJHLLUZWi/Z1y9uqShYqkDha9ipClRtUpKh1s5qCakuNUcVBsc7Va8FeI1fV1gJDtQ9w0o4v21wmGJW7eUPtkEs0+Q28zX3Ce0djFD7K4GMSVkZgPEcqZp1dHGe/TKn2uHMa5G18jt86p/C+FMYYiJ2np1IrZO0nZS1jChuM6m2CBkK843zKelIh9GtlSCL1+Q0ySuvge7tWzF6iEYJMnKDbsqTYNeWQDxA97r5frUAKGe6oUSNRzHP+1WfH9hEUH7e5EzBCR8BFV7EdnLan/HcjpA/WqLPB+QfikQNaU6qFI6wKge3r7q+lEXcAiiFY/ED8j4UIcETteb0/vTqaBwZ8lvXVVGsCF1P9qkt2V5qNYGnInkf1od+HuVj2xjy/vU13h75VZbgGaARB6xJpucQcJHLWwDoo0MaT+tcG0B92I6T+tGW+z147XU9D+lTL2Tvne6kfH9KH5YfJ345C/wBjMQN/E1KLAz5dZidzvrpv4Udc7I3s2bOhI5yRHlpQ/wDDbxeM1ktsO8R84AmiskX5A4SI/q5noOuY0bwtDmynkSApPv8AOZ5Rmnqa5PCcV3TFqAdxcEHwMmu14HjHIZbatB2W5bPxnNvR5x+QcJAejXn0AjwgzsSR4xPxolLVNeHdj8Qz3HuWxbLZYBZTsNfdJpiOyN0Hl6is2Sas0Q6G/C7JFtP8oqwWBoKXYfD5VUSNAB8qMtYxRpNZpTVAUWHptQzzJ86kTGLG4od8asnXnRUvhgoCsjQUbZSh8Om1MLS1mk7KIltJTbCtQFpKMsiuxypnNDFBXjJX1s6VIRXqp2jMDXBFCuaLu7UI61izPZaBEa5rsLXhFZihDiMQttSzsFUbliAB8TWddv8A6S1tp7HCOru4Ie4pkINoUjQsddZ0ob6asXl9ggLSZMT3QNtup/KsrK6V6Pp/TqSU5EMk60jx2JJJOp3/AFr63eKmVJU9QSD6ivDXkV6FGc036N+27u31W++YkfZM25jdCeemonoR0q/X7sCvzxhcS1u4txTDIwYHxBmt6xN+bQbqoI+ImvK9XjUZJrya8MrWypdp+MNJANU+7fY86ecUOdj50puYaqYkkijIFuGpFeufYV2LRqoCVWqXZF8v+ao1t6UV7L7MeX/NSNnHeExZFNcPj6Spbo/BWVhmdgoUfGTsKSSTCj3jnaAWl3Gumm/iQPzNIUCXEGqzmkGTJESZ15aaaUDxy+r3CRr8zHLU/lQFtWYQPjWmGNKOibnTot2H4Z9n3XFyNgcxAneI09ZoPE4i5ZPeLLrzI58wR+/y84RjLuEcBhAMagT8SOY8KI7aYstkOkNBMag6bjzFJT5U+mPqrLH2b7SOIGYMvRv+qrbc4qrKCu/MdD0rHcJiXsMGtd5GElfy+Xzq7dneI+1BYnWR8VP5is2fHx2uho0ywsSetQXrmWpyYpfirs/CsqHPGxTE1A17U6mvlr4j96VVUKy5YddBRtlaGsJoKPspWeT2Kia2tF2EqKwlGotPjjexZM9QRUpNeBa7it8LSoiyBxQ7pRhSuGSoTjex4sDKVGwop0qFhWZoojOPpd7OG9h/rCyTZEEAfdLCW+H5+FR4Dshh34dbN5MrG0pDRqGjnWiPbBBBEgiCOoPKkPabE/V8OhNl7ttRlOQAxGgLSZiBvWjHlk4qK8HKKu2YtiOzqKTroDoK49ggEBRTe7jbb57iZmRdxB0JMCf3yNV1+LT7qj4mt0XKXYzUI9ANyyPaQZCkiYGsc4HPStzKq1lfZ6oUGU/0xp8qxkIXZDoCTHrpW04bCLZtpaUGEUKPGBFZvWSviLCNWUbGYfKSDQZtVYe0NgAz1pPlqcZaKNAhsV6uG8KKFdU/IFA/1bSivq82VP79+uiulSL/AIQH79+hYAZbJAMb8tOdRdpLAZLaK8HUEcww3JHj+AplaFJsVZ+rMG0aQdWIka7gHz5U0Hs4VY/s+1hMz6EjnyJ5efX0qbsxwc3GAGk1Fx/iZvBOaAnUn3mOpY+AED41pH0edl/Z2xeualgCB0BEzWnk+OxNJnd3hSZCWUAgaT4d0/MfOs97TLLLaUS2/l4elat2jCRJt85nMF128zVLw3CLdy61xUMDc5g2++oJqcfa7KKmimOCttQf2OXlTHs7jmt3bRiQz5W8Q0AMPiRTTH8HsvfFoEW2I1G518DoNOp50T2X7OAYli5LLZnJ4kHut47k/wCmhPJHi7G40WPEOZNDlSd6Pu2KiFqvPTCQ28J0r5rGu1GIIrl21O1MpCsbYfjNuB3hTG1xm1/MKypxebS0gPiWAHpXycKx51FtT/rH608sMfMkKk/g2Gzxm1/MPWjrXEkP3hWOWuz/ABE7Wl/8xf1o6zwPii7Wx/5i/rS0o9TX9gcflGu28avWplvg1ldjBcYXa2P99v8AWjbS8aH/AHQP+q1+tWjKf0xHBGjm8KjfEL1rPblzjS74efJrX/VQGJ4xxRffwt34Kp/A0ZPJ5SAor5NIfFr1qB8UvWsw/wC0+JU/aYe+P/5mibfagsQPZX5JAAyczsN6zvHNlaRoBxa9aD41Z9thriqM2mVlndSZn4EUlfDXECFwVLkgKcswokkwY8IqXA8RNpyG911Kn486CThLYUr2ioYLgdm1hMWtv3gyqzfdzTmCjyH71qiNglW6QBlPLoavDErhblvK3dc5iIOZpnPEzGu9UO65BI1EMd95BIr0cdu9hlSrQ47PYJLuLtJcEqSZAJHuqW5eIFatduiaxW1jmS4joYZTINWa72zuOAFSGOmmsnbT9KhnxSk1R1oc9pcWu060h+s0u4ql9STcUjxGo9RtS368RzpoYaQrkixvfEV8mIFVz6/41PaxtP8AiByLEb2lSW7n2Q+H/qNJFx+lEWMbCAeI/E0jgdY6sPpQfG7dzS7aYBguUyJmenjXlnF0XcUvacLBJXSdp8aT+LsbsqmA4abl1bHvu7dxpAGYiTrJB0GkVtfZbDXEwqWrkZkGUEaggbHzisc4B2hfBYgsyLdABBQkaagyGIMMCoitq4Rj/a2Ld0CM6K0dJAMVonaFVUV3tPhcSQy2ypJ/nB2/pIIqH6Puyz4cubjhjdGqgaDx86smJuTM60o4dirouvcgBAMqAzyMloHXaKCnqguGhRxnsZa+t+1M5idV5EiNfDlVjt2FUCABOpjrtNCLN51uZtAxMEciIj86ZPaNYM0nLRZpRQFetVwF8KJZxQ73daiKfRrFQvZMnzqZTXDTJ2pkwMrnBLveI8jVswLaVRsFey3o66VasHdPKn9RHZbE7iW3CRT+zw3QHMPhSrgeAlVYsDtpHKrIEA2qnpPSKVymv0Y8+SnSFeFu99rbiGU6dGTky/gRyNMbduhcconaeY5GfA8jXlviyBxbLDOVzBZAYrtIB321ivRhjjBmZuw/2YoO/YFFLfU8xUd6hnjGUToNpijFWQKTlCbgM7a+n7FNuMPECoeH4SQWPPQfma8/FhSnRqc/bYp4zZk4dumf1MfkDSXimHnUVduIYFbiZZykGVPQ+PgZI+NVrG4ADR7gHiupPlVs8GpWHDNVRn3EsUymPZ5p2jefKqdjLD5yoQgyZXmPOdq1PF4hE0w6lmO7jXTxeDEnoI8ZoK/wE4tva2Wt6gC73vduAQR1J2/ZquNtLoMpxkzPMPwx92FXjgXZf2CHEXoUqJGbZAfvN/UdgN/jVh4P2VSwQ7faMNjHdXxC7k+J9KL7XWRcwFzIZKsrHrAMmfx+FXp1bISmm+MTM+MY36wxGot8hzP9R8fwqtY7hrW9QZHzFPm61BeuSKSMmirgmqK1nPWpEuNXWJt5WI9K4V4q5Hj9k6Yl+k1Nb4i6xK7HxrnCZmYKgLMxgAaknoBWudlexyWEFzEKr3NIXdU/6m8dunWkf6HpJdlEweKvZA/1W4U/mgwfImJqx8GS9eAK4W4BO5KgfNp+VXDihVlIb3Rv8OXrSjhTm20oMgPKTr8CalKMG6oHJpFWPA7WKxDlVeVbIxEZC4MGDMnpNaXwTh/scOlsn3JA8pJA+Ex8KW8N4dbtrCSNSdTMk6knzNNvbSI085/KpyhNeNFFkiz2+oggak1VOL8GuXFy+0ugncJCr67+pNPHS6OZ88s/IGk/EcViQffTL/UpU/DQR6mktrstFq9Mj4NwxcPbZyMzTuSSSeWpru5x1yI/CisMEyw11S3gdJ8BUnD+AW8Qbgcad0KQYMgGWBH+YD/TUow5yDkkuxT/ABXT+9ctxgeVQcb+jjFWzNi8t0clfutHn7p+VUziiYrDtlvWmUnYxofJhINW/wAUisqfRdj2hE6V43aMfsVnq8ZPMV8eLUy9MB5EaNa7InOpu4ixYJghHfvx/lG1Pn4LcsKHJW5bP30Mj4/rtQS8AGGZXuDNneHdtWJO7Pzj9RVuwN+wp9gmqXEYkD3QANYH3RrUssLWwQytOkEdlrxbLG2vy/vVoqk8B4lYtlVN9VyjKBOrHmY5ak1YbHG7bBiHJCtlJgRm8Dz/AL1X00ljhTEzRcpWgji2IFu2XI0XUxyE6nXoNfhVWx2XFezvYa4pu2lbKDyLBWBZDrowXw7xgzBp5jr7OjqrFSysEYRo0aEcjrVHw15cSl57iNZvYcB81pCGKgZCSpIkg2joI90RvV45Fk3Elx49ji92lxFpiLuGzpmgNbP3TJEoZkiIMHfajcB2kt3IH2llomHEARuuaShI3jxpDau4oO9u1fs4k2wGKt7+RlBUgmJDSdcxGg110M4TxG65IvYcKxUlWtklWYScufULIIg5utc0n2cM73GLD983rZidQ67LE6eE69Jo048R3YgaaH9Ko9wYC417uHOi+0aV77KQCXEklipMMDrKmQYmu+H8XwWFZ0W4UzsMwZXMtlABnKT7sc6Kils5tsfY7GLsxc+Cq0f8IigUNot/hPruXXu/HMfyoS1xbDqxue3YgrsxukR3tYK6HuNMa90zXeJ43hyIN1NN/f0IDHWF00Rz/pPSmUY3dAtkPFsfbjItn2TlxlZDpnVpBdQAMsLM+AGu1LeyXELiXTau2PYzJAVQEYf+IGnvAmBoP7R8VOGxN9R9ag3CEFsZyrXFJEiVgTmjoacYngHsMCcjEtYJupJ1A0Lr/lIBMdQKEoeV2FPwxlfcA6GPlQGJxIBkjwPRlO4PWu8LxAXrSuIIYfPmPWl2Osge7I/D0NO3aFqijdoeH+wc5dUbVT4dPMVXnvcxV24v30ZGAE7Ho3LQ6is+tvofM1JI0xlaPLy52A58qunZbg9pd1VupIBn1qmcO1vDwrRuG21tWRccxm1jnHSmk6Erkx5w7hGHVhdWzbR9cpVQCBtOlM1u+1aN1Tfxf+2vpSXBXyLYc6FtQOk6gR5RT3sthiVdz95zHkBr8yfSkjc2M6igDG4EopBbuswMHlGpM7mSR6UqVSDIJEzoSIPlzqw9oQM8clX5n9iq9fuEmJB0+7MfKaekmQlJyDrdxtBrrvM7UHf4zcsMouRc9tdyW8mmVSJGafejWSKJwymeWg3jU0FjMKrYi1ca7AskwmUEEsCJnef0pxAz/tgqOqXFuKzKXgrMKsyTlmNvmKZYHjlu/bD22zKfA/gRVK4/wW5eu3XGQ5kCW/eGTX3iQdTqaCxfBbo9xNPY27eZWgrlILnWCdtK4NmgYi1Zb3lT5Cgm4TbPuyv+VjVMbF31uk5r9tWu7RmVbKrvGupNTWu1Ti3aWFdyQSCCp7zQoEEaxMwCKRwT8Dc2Wq/irtr3b1yBtJn8a+XjFy4Ctw51PIx+lVbF8bLNlh8pusisHBnIJJhl2HnQ2E7RnulhC5WuMxiQskKIB+fOpvGOpsvSYWwR3sPbb9+VQNw3CSf/ALO3+/hSrs/x8XVJOkMRr6jmZ0pi+NWT9oN/D9K5Y0jnkk/Ir/7Vh7Sr7fM0qoa5KkjQBXKggsNJbnvTjC40TcTCs1x2i3evEdxCxyhUBj+YkHYmNelE7McEtXnuWr1xVOTMmZ1QF9t233B+FK8B2qxGExntswa4rQ4kZWA0ynIYK6cq6WC9WNHIouzXv/pzcI/xQGUAKDoX0GsAmK7wNh7CJZKlhYuF78dBBE+f4VlWK+kXHXr9y6lxk9pqVTkgBhA3vZQPGu8Bjn+wtYO5ee6Wz3YmC510UkTlAgsSAaV4Koqs/K7ZqPFMccynusGJ0zEETSE9u3w99C6G6mUyzKC9rWCFfcqZEgzty2qHtuL1rIHUHUyAsRpprBBHiDVFF8xLXCASRlknTfp4UmGDWxp8WtmwYPh9vPaxFhnDIsKofu5OVtgVJywSBrpI6LEnCuGrbxDXrT/ZOpm2IOV5mVIIgCWGUjSQNlAGfcL4iSPe1AkR/L+YpxisOns1vWwRdmXgESnNlZOY3B1MSJrSjG9DDtE2IF52sYi4lthMMH7j6e6xUgJpJEjRmH8sKrRvOSzXLdu2UP8A3Vpwr6GFhZKFpOuu+g0IhwX0gW0tOLjl71uQpAIF3+U+GuhnzFL8X2+Y21iyEcmXEnKfIDWYjU/OmpgsaWsXfWDGGdc20ICZhsymE1DKoGYicqTzovE38mXJhELlVVwPanK1sjVQrwylFleemRpzCava7bZpzWysbxBHlBA+VWnhfbe1ehAcz8wdyo6SCGI5jfn1rtnC98ei5XXBqFlRP27ZWUlWUQwkhmS4NBmUk+8KtfAe1ZuowxKrauAkMplViYMFiQRvrOo5Chbl62+mXzKojR6D8qXvfg5VDb/dCrA/0zPpQcgpHHDrpwZuYdlNxQc9llO9ptiOsbHxHjUl3jVp9CSh6OCPnQON42yKhZFOXW22fN7w1B0BjbT9KWXe0YbR0tHyzD8Zqakiv45PZ7x4HKSpkeBBEeYqhh9Kf8TxWhKpk/yv+RFVoNVYq0LfF7DOGKTdEeXrpWj4TBHFXQo/wrUDzI/+Ko/ZjAuzhhIQHfqw6eUz6da1HstaykIsxBJ8zGpPrSyVyorDUbQbcwRXKApbLoNtTpy/e1WbhNjLbUfveguKLls3MpGeO6J1kwo+ZA+NOsNhfYWVDalEAJ6kDf4n8arGlpEZ7RRe1PF0tMWuP7NWfKDEjQcx0gUiHGrDT9taOikgoy6NETM/zDTlNB/SSQ727R+6pcj+u4wtr/zH4VUb1sMI5ZSx8oa5+C2x8aWiZpuAuSuZAjqeatppofugbio7lrOQ2QmDyIYdfutQDqcNwuNmFkD/AFvp+LVVcUBZvIgt+yNpEL5W+8v2jmRuWUKPjXUAuWJnxHOCDv6RXtvGae8oM84P4RVNfjuJW2YuN7RrrE67CFXKAeWe5oP6aLfj2ICrccobTtkUuq/daCeplVY9NRQoJajfidBHWD8jEGu7OGVozICPgY5zr+lVOx2jc22c2rXdyiAWViz6gADoCJ+NTYLteHOVLV2WAAAcHvESR3uQg61x1BOM4TaLwLegnRdN99iImhrvCrMHuN7oX3joBtzqBeO22mBcYhguiqe8ZAA1E7GisXxBLTBXaCwkDKTuY172n9jQ2ME2rQROcbyTJNBsbMn/AN1fDtBa/wDEXmBKuDy29RRbXTP3fnS7QTMq6VPhXVupUFaBErLR2S7OYO7cBv4wBUUu6KrqSiiSM7AATtp1q0tg+G5S74jDWrFsyLOHlrj8hnc/aXD4bDwrOsNAmOalT5HQ1C9jv5Rz2/SpOLk+y98FdI/TaJavgMyrcU6qWAOh1BHwqpcX7BYW7edgrKdyFHdzHoOQ1Ggo/wCjDD4u3hIxdsoFhbIbRykfeXlGgE6wNutkS0AZIGvOB+NGtkL0ZvxvhuFwSSVOZgQAqidIB3YaajbX0NA4Tt7YRQhDAbapy8IuaU+xXZ8cSLYu4xFlHZbS2zDXEDBQSSCFGbOZAk5uQAqgY/iNu3a9gMEi3tzcZmLbCGI311OWY900aAOsNbwN9i2VdFLSTdBhemupqPEJgB7yDw1vD100qqYe8q4b/wDKt4ZW/oKksscxmAPxNFcAZr2Kt5kN1c0sg5gan4dZogG+L+oKwCqGzasRcfb4xG++u1N+znBcA1wPaN22+mzAxGsTlI5Qdar/ANIXAlwl9ckxcSVBjuidQABtO0152B4YzM+IgwndWAT3juQACTAjbqaDsKNPbhIOYgPudDB0kbQTPx6Gor3Bu6sg6RpkcHQkaFVkHUfjymgbHDGIVdTDE9143iecnYb177c2GYG7fBGYd72hXUZcwMRpoRPM0gws4j2YtgGUzhgCBNwEGT/PHQaaVSeKW7SNkFpwVHePf0nxmK0W1fN7u/WfaT9wlZmJBkd7lPwrNu1JNu/dQlyQROo3A8vGpcXyNUJLjsXX0V9JywCe9OsQI06yPSl11VGwr5sS0zNRM01ojFojKabss3Y3iIsljcko2gP8p3zAfI1fsBdYKzoRm0yncEbk6daq3A+Dj2InWRQuIxd3BN9mc1s6lDy8VO4qEZpzNPBqBsPA+EtdSzcYd5ijuT/IpzrbHhIBPj5CrHxW59nHWqD9Ena+5ihdtFSEsqpUkzBYnuz8CfCKtnGMWAY5qPmf2K0eDJN2yp8b7MpduG6zlTAPu22AyzB7yE8zz5mqfY4Fh2srdDxbL+zINohjLCR3H/pGsGAPhV14nxQMrWjrmBUxlOh0jfn4jnVfbAWjb9kzOFQkqoCESQZPugg94/OkckLQJew4GFt/bWrmHW4GDs1wM5Vi2Vu6068gPu0vxvADeuO5KsbjGQt1DuVJUSFI7qgeVNsRZt5LdsMwW2ZUREHUalWBPvH1pNfwNhZ7+onXWZPry/AUOSDQIeAXBA1JGszbJJ7xBj2k6u0/6RUV7g1/KqMHKqIVcrQswDEA/dB16sTyrs4W0YC5uggDaI/T0r5sEg1JYfHU+GlGzqIbvDn9mii0VYSXbK0lmO85dlUmB1IqHC4NlzlkYOAPZmCApOhblJVQAB4eNHNe+zyDOATmOvebzJ2FRKh5D1Yn8zQsNH3B7dtXzMVAticsiS5ED/aoiepNB46091zcKHvfJYiJ8tPMt4UYynoPQV9mndojqYo77F0DcPwyhg7/AHTIHVuXwGp8/KmTcSWTvX2Dw2YjbUxuYn9+NWX+AsNM0eGbb5UasFmQK1drconhPB72JuC1Yttcc8lHLqTso8TpWr9lfoPVYfGuWO/srRhfJ7vPyWPOnsCM77NdncTjbmTD2i/8zbIviznQfj4VuPYj6LLOCIvXovYgbGO5bP8AQDuf6j8AKtXDcDbs21t2kW2i7IggD99d6mxlwhDljMRpPLxOtLYzk3ohxF4k6cqr/aXEsLJtqWz3u4gB11HeYTtA58poSzw3Ge0gt3WcgsWiEj3gFY6k6AEDrT48NVri3CXzKuUa6R1iNz50BRAtplwhtIPZrlCkk7he6WQjVSNGkg9azPiHA4f2ji7ke4QWOUlmU94A6SfHStrxPC1ZchuMsgjSOe/KkGK+jmzcLH6xdEmY7sSYkgZdzGtMgGZ2sJgoC3LeJttzNt7bKT1AcAj1Nad2P7NYfD2layvvgHM+rsDr3o2I6DTz3qTBfRxhldWdmuhROVognqYGvlVg+pKGnvE8pmB4ACAPSgEzf6U+EG4yXI7ijJIOpYkmI5U64LwRcNhrVpl2GZmDQRcOuw31JHTQU24tYt3LqWnY5iwuhApIIt66mIAmDqa4BDl2VVkEqxRlYnLoAxGoIk907TXWcQW8PA3Pe2DDXluR4Tz510qaQFDaakHY61PbtyDoD1Gx184PXepBhBlgoR5Ej8KUJHgcChctkiBqYG5318NawLtNxRb+Kv3Bs9xiPKYHyAr9C42Fw9yMwzAjfUTpI6aa1lnGex1wfaWUW6AG90DNOkSOfPanigN0Zma+y61LdtFWIYEMDqCIIPiOVdWLesjlTsCNj4XgVWwmmuUfhVS7U29T0q7YLWynio/Cq12usRh3Y7r/APFeTjfvPY/5PfoXxdy19abMBZASQRvcloIPKFDT8Kbdou12Zsqcz3j8uVR9huGj+GFV99nLv4mEIHwX86WYnAj2riDvqTymOXx61ulcn9HnaiDZ7jie8NeWgjp4+dcY7ht0W807HVRvHWdNas3D+FAEBjuNeuu2/lTFcAu3WioIm5sz2xxJFQl53g6T+xFe2uL2dAqnXQaCJ6fh61YuM9kw0lQTmGsTPUH99aqT8JtoYIYEHbXQ0Ouxv5Ey8WVA7hDmYaSwjrplnauuK4hhZW7ChgYO5zAloMkCIiIjmKiXCoJ7pM+fx5+MVZOzTWnVrJtzKn3oPKN2JM0yaYrTWytJxEsoPUD1XfTXrXlnHmNj+/hU+O4cbVzTaZEDT1jz3oTEYYD7o184Pz60A0THEidPwmPlUOIxQ0BGm+3h/auVbTXYeHKo7sNAHw0/f7NMChvwe4HuqDAHUCO7r4/uaMv4s5m7r7nn41WrDFGBFHEk61zSY0bj0bT2c7PWcJa9nhkCiJY7s56u/P8AAchXGM4pesX5ZwbVxQFQr7rjmGHIjl4U1xWLt2lALBdJidTp050qOLN57ZRFa3M5mIJHw5Gs2fKo6T2Pig3trQ+w2J0LsQFAkkdPCOvzpfe7VWCC4JIBiQj7klQNpmVI+Bo1sZaUBC4J3IAJM7zAE+VeDGWhMDT/APW3L4VVTSXuZNp3pAJ7R4ckDMATB2aILZAZy694R4yvUVN9aDWjds/a/wAuUyDBymNs0a6TrFfW+LYa4cqsrERoEJI58gY11otAkALAVdAAIA8qKyRfk5xa8CbGcVuW7bXHuXEVVnvIigbaQRJOsDUyYHOo+zvEcQ94rcuJft5MxYIENtye6mZIVzEzG0UbxLDPdJXIpVYa20qftROrIQYA0jfc+FScKwJtIFY53Y5rj/zOYk+A0AA5ACnQo4RBFRXgQpygTGk7TykjUCalzaUtxHFba3VslwLjKWC6k5F3bQaDzia44zW7gMWcV7MXkuYi7n9qoLMiKe6XuggezVVACW11bQkkRV0/hqW19miqTOZiAM3tD3RcygcwH7xMiOfJ0sQWkRGp8B1PhUBYPtB3jKwbSdCdjty8a44VtcYCAduTwdJOpkH5GibYJAyhD1yOR8d9vhRDJqOUczIg/GK7tWiWBIB8YHyNAIu45ejJa3kFm6wIA9ST6Urt2cvu6dRQfHu0FoY65aZSxtqi7jQRnOnm59KNGIXL3QdtP0potAaKJ9JPCM6Lf0DKcrdWU8/h+dUvhqghq0TjODbEvcBlQqxJ+7O0Dnp+NScB+jqytuXLMWEsZiOcACmsCCezuJzYSyTvlj/bK/lSvtvrgrkDXMvpmFPl4MLFrLbnKpMBjrqSY+dV3hPaJb95rZhlK6qR5gqRzrzVqXJHqU+NDz6NGNy2QoMHKwj+UgofDSPlT/iHZ5QVI0PPSZI8fjR/ZS6uioAoUEZVAAEdAKccQw2hI5Ga3RWrPPyO3so2KtFW+8Nuv7j9a5k78jr6/wB59KeYrD5jB5Dc/hQF3CRsfdPTr+zTUTA/asB1HhVW49hVL5iTr5f2q4XbBPU/vnSbFcOOusjYQfzFLJBTplSez3ZWJGozH11G2lRYbGNauC4ns2ywff8ADUbdJ+FWH+EEkxzkayRPjQN7gNxRI9mIiR7ONfCDpoaktFbTI+KcVF4QHJMGRaSTM7AvqIB1/vQuKwsICwJ5eOvX986YcOtOQULlCpJHsxEqes855+NHYfgygtq5ziJZiYPI+tUe1ZNOnRX0s+B9Br4b1zgjYJGZWUdYUAeG815f4diRIy5dYJJyiRp7x/Kub3AWsw99oB6AsfXQD1rqGsbWsLg8uZi4ExmIgEjkusn0qXPhOQuRy7q7f765/hVr2YYD2pAhcxYCGlgCEPiaUntheXui1aAXSBb2jSKCV9HWahjeGpcALFs0atOp89IovhmFygBZAG36z1rqyoIU9QKNQ5RttXkujVyk1QZYSBQ72rjXDsFXaTt4wOfnUy3e6CNJ+U/jRVtMqEjxPx6mjx5AviKcBw1MKmRO89wksTuSevgByrq7xIZvZr3so7zch4ef4V4ULOVmJEE84G4HSSd6hvYdbYhRH4nzqSbkPKvPYNiMQ3I0gXtI4vPaF25byjcGQT/laRA8KdOdar2L4crYxTtKFj4kd39PSmjKmNGKfYwxPbPF2x3TZugdVIPyND4P6RraO1y5hQjuAHdG1IXYHMNh0mkfab7EKV3J+QG0Uq4rgZCtmMEA5eUnXU861wyS+RXijV0aVhO2uCuCRc9kW/mBX/iWRTNbVu7DW2S54iGO87oVI9DtWHXx008tKHXiLI3OZ3UlW9V/StEZyJSxLwb/AGUKkgM2vIvIGhHu3ACBqCYP3RRXDg8ksABGvcg+oYg8/UVjtjtDjLaymLux0Yhx/wAYNWBu2WJHDb10uGcW2hsqggkqoIygDTOfSqRmmSljaJe0XZq3ibjXJNu8SSrzIP8ASRzHgDVdxvEr+GQoxyuPdJMjwKk7ig+y3a+7em3dAeAJJ5+Y5HxEVN2rxAFkEgsJ0DNOU/0mJ+FM2LT6O+H8YuXAQ7SS0ltATAA5VbuGXyVe2DIOq/iV+I/Cst4ZdZ3YTAXaN9dd6vHBvaWrLYgvmyfcgCfNv7UkpKK9wyi7VDnimLAskg+/EHfvafkJ9ayxUazjDciA5O2kE/3rTeKYIYyxby/YhrqIVGo10zDaCKTp2Ja4r574bKWEm3rp1PtKnjhKnW0ankgkuWmOforx7XL18GSF58tgN/hWk3AGBB25+VIOxHZ5MHhlVCzF4d2bmxA2HIeEmmF7iBGIS3GjAz6E/lWpKlRhm+Umwe/hANtI09KHWwJiJkfv8BTW8uvzoQ26Igsv4MHlPON/xqN8DptT4WR0rl7YrjivLwyu7vCQwIjem11oBNQ2xDCJ10MmhQSn4jg5tsGA50dbw8094hhgQRS+2kUEjmA8S4MMRZa2dTEqY1DDaPl6UmbgV69YyXbZBywSQZzDYn5+tWq5fKAsOQn01o+5i2MbfP8AWi0dZmPCuBYjKbVxHUDQNpBU7iCaYHsw/T/01d2skncbTtz360I+BMnvn0oUdZ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://image.toutlecine.com/photos/t/o/u/tout-le-monde-n-a-pas-eu-la-chance-d-avoir-des-parents-communistes-1993-01-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752600"/>
            <a:ext cx="4343400" cy="3091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819400" y="4800600"/>
            <a:ext cx="46947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/>
              <a:t>Ils</a:t>
            </a:r>
            <a:r>
              <a:rPr lang="en-US" sz="3600" dirty="0" smtClean="0"/>
              <a:t> </a:t>
            </a:r>
            <a:r>
              <a:rPr lang="en-US" sz="3600" dirty="0" err="1" smtClean="0"/>
              <a:t>aiment</a:t>
            </a:r>
            <a:r>
              <a:rPr lang="en-US" sz="3600" dirty="0" smtClean="0"/>
              <a:t> </a:t>
            </a:r>
            <a:r>
              <a:rPr lang="en-US" sz="3600" dirty="0" smtClean="0"/>
              <a:t>lire le </a:t>
            </a:r>
            <a:r>
              <a:rPr lang="en-US" sz="3600" dirty="0" smtClean="0"/>
              <a:t>journal.</a:t>
            </a:r>
          </a:p>
        </p:txBody>
      </p:sp>
    </p:spTree>
    <p:extLst>
      <p:ext uri="{BB962C8B-B14F-4D97-AF65-F5344CB8AC3E}">
        <p14:creationId xmlns:p14="http://schemas.microsoft.com/office/powerpoint/2010/main" val="4237371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Qu’est-ce</a:t>
            </a:r>
            <a:r>
              <a:rPr lang="en-US" dirty="0" smtClean="0"/>
              <a:t> </a:t>
            </a:r>
            <a:r>
              <a:rPr lang="en-US" dirty="0" err="1" smtClean="0"/>
              <a:t>qu’elle</a:t>
            </a:r>
            <a:r>
              <a:rPr lang="en-US" dirty="0" smtClean="0"/>
              <a:t> </a:t>
            </a:r>
            <a:r>
              <a:rPr lang="en-US" dirty="0" err="1" smtClean="0"/>
              <a:t>aime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6" name="Content Placeholder 5" descr="girl-studying-and-writing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1295400"/>
            <a:ext cx="6172200" cy="4021462"/>
          </a:xfrm>
        </p:spPr>
      </p:pic>
      <p:sp>
        <p:nvSpPr>
          <p:cNvPr id="4" name="TextBox 3"/>
          <p:cNvSpPr txBox="1"/>
          <p:nvPr/>
        </p:nvSpPr>
        <p:spPr>
          <a:xfrm>
            <a:off x="838200" y="5257800"/>
            <a:ext cx="8686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Elle </a:t>
            </a:r>
            <a:r>
              <a:rPr lang="en-US" sz="3600" dirty="0" err="1" smtClean="0"/>
              <a:t>aime</a:t>
            </a:r>
            <a:r>
              <a:rPr lang="en-US" sz="3600" dirty="0" smtClean="0"/>
              <a:t> </a:t>
            </a:r>
            <a:r>
              <a:rPr lang="en-US" sz="3600" dirty="0" err="1" smtClean="0"/>
              <a:t>étudier</a:t>
            </a:r>
            <a:endParaRPr lang="en-US" sz="3600" dirty="0" smtClean="0"/>
          </a:p>
          <a:p>
            <a:r>
              <a:rPr lang="en-US" sz="3600" dirty="0" smtClean="0"/>
              <a:t>Elle </a:t>
            </a:r>
            <a:r>
              <a:rPr lang="en-US" sz="3600" dirty="0" err="1" smtClean="0"/>
              <a:t>aime</a:t>
            </a:r>
            <a:r>
              <a:rPr lang="en-US" sz="3600" dirty="0" smtClean="0"/>
              <a:t> les </a:t>
            </a:r>
            <a:r>
              <a:rPr lang="en-US" sz="3600" dirty="0" err="1" smtClean="0"/>
              <a:t>maths</a:t>
            </a:r>
            <a:r>
              <a:rPr lang="en-US" sz="3600" dirty="0" smtClean="0"/>
              <a:t>, </a:t>
            </a:r>
            <a:r>
              <a:rPr lang="en-US" sz="3600" dirty="0" err="1" smtClean="0"/>
              <a:t>l’anglais</a:t>
            </a:r>
            <a:r>
              <a:rPr lang="en-US" sz="3600" dirty="0" smtClean="0"/>
              <a:t>, et le </a:t>
            </a:r>
            <a:r>
              <a:rPr lang="en-US" sz="3600" dirty="0" err="1" smtClean="0"/>
              <a:t>français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Il aime étudier?</a:t>
            </a:r>
            <a:endParaRPr lang="fr-FR" dirty="0"/>
          </a:p>
        </p:txBody>
      </p:sp>
      <p:pic>
        <p:nvPicPr>
          <p:cNvPr id="3074" name="Picture 2" descr="http://www.youngfreestlouis.com/storage/post-images/Studying.jpg?__SQUARESPACE_CACHEVERSION=130436365597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524000"/>
            <a:ext cx="5334000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38400" y="5638800"/>
            <a:ext cx="45083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/>
              <a:t>Non, il n’aime pas étudier.</a:t>
            </a:r>
          </a:p>
          <a:p>
            <a:r>
              <a:rPr lang="fr-FR" sz="3200" dirty="0" smtClean="0"/>
              <a:t>Il déteste étudier!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22834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qu’elle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?</a:t>
            </a:r>
            <a:endParaRPr lang="en-US"/>
          </a:p>
        </p:txBody>
      </p:sp>
      <p:pic>
        <p:nvPicPr>
          <p:cNvPr id="4" name="Content Placeholder 3" descr="1.1254660820.eating-fries-with-stoofvlees-sau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76800" y="1828800"/>
            <a:ext cx="3030220" cy="4035402"/>
          </a:xfrm>
        </p:spPr>
      </p:pic>
      <p:sp>
        <p:nvSpPr>
          <p:cNvPr id="5" name="TextBox 4"/>
          <p:cNvSpPr txBox="1"/>
          <p:nvPr/>
        </p:nvSpPr>
        <p:spPr>
          <a:xfrm>
            <a:off x="533400" y="4038600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mtClean="0"/>
              <a:t>Elle </a:t>
            </a:r>
            <a:r>
              <a:rPr lang="en-US" sz="3600" err="1" smtClean="0"/>
              <a:t>aime</a:t>
            </a:r>
            <a:r>
              <a:rPr lang="en-US" sz="3600" smtClean="0"/>
              <a:t> manger.</a:t>
            </a:r>
          </a:p>
          <a:p>
            <a:r>
              <a:rPr lang="en-US" sz="3600" smtClean="0"/>
              <a:t>Elle </a:t>
            </a:r>
            <a:r>
              <a:rPr lang="en-US" sz="3600" err="1" smtClean="0"/>
              <a:t>aime</a:t>
            </a:r>
            <a:r>
              <a:rPr lang="en-US" sz="3600" smtClean="0"/>
              <a:t> les frites.</a:t>
            </a:r>
            <a:endParaRPr 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 smtClean="0"/>
              <a:t>Qu’est-ce</a:t>
            </a:r>
            <a:r>
              <a:rPr lang="en-US" smtClean="0"/>
              <a:t> </a:t>
            </a:r>
            <a:r>
              <a:rPr lang="en-US" err="1" smtClean="0"/>
              <a:t>qu’elle</a:t>
            </a:r>
            <a:r>
              <a:rPr lang="en-US" smtClean="0"/>
              <a:t> </a:t>
            </a:r>
            <a:r>
              <a:rPr lang="en-US" err="1" smtClean="0"/>
              <a:t>aime</a:t>
            </a:r>
            <a:r>
              <a:rPr lang="en-US" smtClean="0"/>
              <a:t>?</a:t>
            </a:r>
            <a:endParaRPr lang="en-US"/>
          </a:p>
        </p:txBody>
      </p:sp>
      <p:pic>
        <p:nvPicPr>
          <p:cNvPr id="4" name="Content Placeholder 3" descr="girl_eating_ice_cre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524000"/>
            <a:ext cx="3017309" cy="4525963"/>
          </a:xfrm>
        </p:spPr>
      </p:pic>
      <p:sp>
        <p:nvSpPr>
          <p:cNvPr id="5" name="TextBox 4"/>
          <p:cNvSpPr txBox="1"/>
          <p:nvPr/>
        </p:nvSpPr>
        <p:spPr>
          <a:xfrm>
            <a:off x="4724400" y="3392269"/>
            <a:ext cx="34910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Elle </a:t>
            </a:r>
            <a:r>
              <a:rPr lang="en-US" sz="3600" err="1" smtClean="0"/>
              <a:t>aime</a:t>
            </a:r>
            <a:r>
              <a:rPr lang="en-US" sz="3600" smtClean="0"/>
              <a:t> manger.</a:t>
            </a:r>
          </a:p>
          <a:p>
            <a:r>
              <a:rPr lang="en-US" sz="3600" smtClean="0"/>
              <a:t>Elle </a:t>
            </a:r>
            <a:r>
              <a:rPr lang="en-US" sz="3600" err="1" smtClean="0"/>
              <a:t>aime</a:t>
            </a:r>
            <a:r>
              <a:rPr lang="en-US" sz="3600" smtClean="0"/>
              <a:t> la glace.</a:t>
            </a:r>
            <a:endParaRPr 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246</Words>
  <Application>Microsoft Office PowerPoint</Application>
  <PresentationFormat>On-screen Show (4:3)</PresentationFormat>
  <Paragraphs>48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Qu’est-ce qu’il aime?</vt:lpstr>
      <vt:lpstr>Qu’est-ce qu’il aime?</vt:lpstr>
      <vt:lpstr>Qu’est-ce qu’elle aime?</vt:lpstr>
      <vt:lpstr>Qu’est-ce qu’elle aime?</vt:lpstr>
      <vt:lpstr>Qu’est-ce qu’ils aiment?</vt:lpstr>
      <vt:lpstr>Qu’est-ce qu’elle aime?</vt:lpstr>
      <vt:lpstr>Il aime étudier?</vt:lpstr>
      <vt:lpstr>Qu’est-ce qu’elle aime?</vt:lpstr>
      <vt:lpstr>Qu’est-ce qu’elle aime?</vt:lpstr>
      <vt:lpstr>Qu’est-ce qu’elle aime?</vt:lpstr>
      <vt:lpstr>Qu’est-ce qu’elle aime faire?</vt:lpstr>
      <vt:lpstr>Il aime textoter?</vt:lpstr>
      <vt:lpstr>Qu’est-ce qu’elle aime?</vt:lpstr>
      <vt:lpstr>Elle aime surfer sur internet?</vt:lpstr>
      <vt:lpstr>Qu’est-ce qu’elle aime faire?</vt:lpstr>
      <vt:lpstr>Qu’est-ce qu’ils aiment?</vt:lpstr>
      <vt:lpstr>Elles aiment regarder la télé?</vt:lpstr>
      <vt:lpstr>Qu’est-ce qu’elle aime faire?</vt:lpstr>
      <vt:lpstr>Moi, je préfère les vacances! Tu aimes travailler?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Qu’est-ce qu’il aime?</dc:title>
  <dc:creator>youngch</dc:creator>
  <cp:lastModifiedBy>amity</cp:lastModifiedBy>
  <cp:revision>11</cp:revision>
  <dcterms:created xsi:type="dcterms:W3CDTF">2010-09-27T11:25:19Z</dcterms:created>
  <dcterms:modified xsi:type="dcterms:W3CDTF">2011-09-30T13:06:09Z</dcterms:modified>
</cp:coreProperties>
</file>